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2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C73A7-766B-4D0C-B736-B7AD445CF527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B9598-5A32-46B7-835E-BAC06B6D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9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B9598-5A32-46B7-835E-BAC06B6DD2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8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2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5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5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1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1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2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56F81-B8FD-45CD-B400-E1382CF4578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530F-A823-42E2-8B8A-DD9BCE0F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2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64822" y="3363696"/>
            <a:ext cx="297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1349" y="2303338"/>
            <a:ext cx="670215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আরিফ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,(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বখতিয়ার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চারপীর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আউলিয়া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</a:p>
          <a:p>
            <a:pPr algn="ctr"/>
            <a:r>
              <a:rPr lang="en-US" sz="48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smtClean="0">
                <a:latin typeface="NikoshBAN" panose="02000000000000000000" pitchFamily="2" charset="0"/>
                <a:cs typeface="NikoshBAN" panose="02000000000000000000" pitchFamily="2" charset="0"/>
              </a:rPr>
              <a:t>     আলিম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</a:p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আনোয়ারা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99806" y="146384"/>
            <a:ext cx="4346914" cy="1879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3" y="2397217"/>
            <a:ext cx="4724618" cy="325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1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0" y="123460"/>
            <a:ext cx="5391150" cy="35290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535" y="123460"/>
            <a:ext cx="5682129" cy="35290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053433" y="3788555"/>
            <a:ext cx="1874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01049" y="3788555"/>
            <a:ext cx="2014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চলন্ত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গাড়ি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9653" y="4788680"/>
            <a:ext cx="101331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6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3169" y="2293034"/>
            <a:ext cx="23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" y="1508204"/>
            <a:ext cx="1120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শ্রদ্ধাশীল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সহপাঠীদের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6634" y="226511"/>
            <a:ext cx="4365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9653" y="4788680"/>
            <a:ext cx="10133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ষ্য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09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93169" y="2293034"/>
            <a:ext cx="23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50292" y="995952"/>
            <a:ext cx="73580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হাশেম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কাশেম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বিদ্বান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অথচ</a:t>
            </a:r>
            <a:r>
              <a:rPr lang="en-US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46634" y="226511"/>
            <a:ext cx="4365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বাক্যগুলি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9653" y="4788680"/>
            <a:ext cx="101331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1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0"/>
            <a:ext cx="3548063" cy="40552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837" y="0"/>
            <a:ext cx="6341288" cy="3861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75" y="4217180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বাঁশি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বাজাতেন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0300" y="42171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দেখিয়ে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হাসছে</a:t>
            </a:r>
            <a:r>
              <a:rPr lang="en-US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902" y="5331605"/>
            <a:ext cx="10133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2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71900" y="671513"/>
            <a:ext cx="3671888" cy="15520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9137" y="2546254"/>
            <a:ext cx="1252025" cy="90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14450" y="3294971"/>
            <a:ext cx="88582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33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13871" y="0"/>
            <a:ext cx="4628271" cy="125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3406" y="2166257"/>
            <a:ext cx="597349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501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1660" y="731526"/>
            <a:ext cx="2841675" cy="1913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0610" y="3376049"/>
            <a:ext cx="7579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80392" y="3010389"/>
            <a:ext cx="8484210" cy="2054757"/>
          </a:xfrm>
          <a:prstGeom prst="roundRect">
            <a:avLst/>
          </a:prstGeom>
          <a:noFill/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3124" y="1114425"/>
            <a:ext cx="7943849" cy="4549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82841" y="942975"/>
            <a:ext cx="8664414" cy="4857750"/>
          </a:xfrm>
          <a:prstGeom prst="roundRect">
            <a:avLst/>
          </a:prstGeom>
          <a:noFill/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8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2007" y="1583141"/>
            <a:ext cx="70285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35" y="14289"/>
            <a:ext cx="3823727" cy="4100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5901" y="4161250"/>
            <a:ext cx="2300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4289"/>
            <a:ext cx="5886449" cy="42100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29300" y="4224309"/>
            <a:ext cx="5886449" cy="70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আনারসের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আনারস+এর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বাগান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7135" y="5662585"/>
            <a:ext cx="5886449" cy="70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বিভক্তিযুক্ত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1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742" y="900753"/>
            <a:ext cx="784746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পরিচ্ছেদ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পদপ্রকরণ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 ৯৭ 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8734" y="300251"/>
            <a:ext cx="5936776" cy="1228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637" y="1835195"/>
            <a:ext cx="103453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  <a:p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8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50" y="3966805"/>
            <a:ext cx="634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মেয়েটি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খাচ্ছে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18" y="0"/>
            <a:ext cx="6327639" cy="373285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642938" y="4797802"/>
            <a:ext cx="557187" cy="6457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614584" y="4778751"/>
            <a:ext cx="32148" cy="6895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07641" y="4797802"/>
            <a:ext cx="0" cy="7028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829274" y="4778752"/>
            <a:ext cx="600101" cy="6647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22425" y="3919950"/>
            <a:ext cx="37394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5500693"/>
            <a:ext cx="1407332" cy="600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51987" y="5500693"/>
            <a:ext cx="1407332" cy="600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03975" y="5443538"/>
            <a:ext cx="1407332" cy="600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7126" y="5468333"/>
            <a:ext cx="1407332" cy="600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261" y="0"/>
            <a:ext cx="3700462" cy="370046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0700649" y="434371"/>
            <a:ext cx="1407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1377195" y="1100138"/>
            <a:ext cx="9943" cy="8213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700649" y="1921515"/>
            <a:ext cx="1407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0" grpId="0"/>
      <p:bldP spid="31" grpId="0"/>
      <p:bldP spid="32" grpId="0"/>
      <p:bldP spid="33" grpId="0"/>
      <p:bldP spid="34" grpId="0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0260" y="411287"/>
            <a:ext cx="3070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Arrow Connector 4"/>
          <p:cNvCxnSpPr>
            <a:endCxn id="24" idx="0"/>
          </p:cNvCxnSpPr>
          <p:nvPr/>
        </p:nvCxnSpPr>
        <p:spPr>
          <a:xfrm flipH="1">
            <a:off x="2584348" y="1378557"/>
            <a:ext cx="3491007" cy="9057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200525" y="228601"/>
            <a:ext cx="3749656" cy="113481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00750" y="1372269"/>
            <a:ext cx="2473333" cy="967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684236" y="2319321"/>
            <a:ext cx="1800225" cy="6983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48573" y="2348284"/>
            <a:ext cx="1800225" cy="6983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21751" y="2284345"/>
            <a:ext cx="1725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সব্যয়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80742" y="2314566"/>
            <a:ext cx="1725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842998" y="3053603"/>
            <a:ext cx="0" cy="33873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2842999" y="3320749"/>
            <a:ext cx="1282924" cy="277020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2871358" y="4322688"/>
            <a:ext cx="1329165" cy="283070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2861833" y="5287813"/>
            <a:ext cx="1338690" cy="283070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2861833" y="6252938"/>
            <a:ext cx="1338690" cy="283068"/>
          </a:xfrm>
          <a:prstGeom prst="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200525" y="4141057"/>
            <a:ext cx="1874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00525" y="5976282"/>
            <a:ext cx="1874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00525" y="3117043"/>
            <a:ext cx="1874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00525" y="5165069"/>
            <a:ext cx="1874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200525" y="3107532"/>
            <a:ext cx="1800225" cy="6983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75127" y="4115034"/>
            <a:ext cx="1800225" cy="6983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75128" y="5080159"/>
            <a:ext cx="1800225" cy="6983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75126" y="6045284"/>
            <a:ext cx="1800225" cy="6983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9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2" grpId="0" animBg="1"/>
      <p:bldP spid="33" grpId="0" animBg="1"/>
      <p:bldP spid="34" grpId="0" animBg="1"/>
      <p:bldP spid="35" grpId="0" animBg="1"/>
      <p:bldP spid="40" grpId="0"/>
      <p:bldP spid="41" grpId="0"/>
      <p:bldP spid="42" grpId="0"/>
      <p:bldP spid="43" grpId="0"/>
      <p:bldP spid="44" grpId="0" animBg="1"/>
      <p:bldP spid="46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41300"/>
            <a:ext cx="5143500" cy="5645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56" y="242100"/>
            <a:ext cx="4857977" cy="5645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1856" y="6045981"/>
            <a:ext cx="4743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35136" y="6045981"/>
            <a:ext cx="1874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4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3" y="192527"/>
            <a:ext cx="6570006" cy="35916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58187" y="1665162"/>
            <a:ext cx="2714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9653" y="4788680"/>
            <a:ext cx="101331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340</Words>
  <Application>Microsoft Office PowerPoint</Application>
  <PresentationFormat>Custom</PresentationFormat>
  <Paragraphs>70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Hannan</cp:lastModifiedBy>
  <cp:revision>118</cp:revision>
  <dcterms:created xsi:type="dcterms:W3CDTF">2014-11-16T20:34:26Z</dcterms:created>
  <dcterms:modified xsi:type="dcterms:W3CDTF">2016-07-26T04:36:12Z</dcterms:modified>
</cp:coreProperties>
</file>